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863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257" r:id="rId4"/>
    <p:sldId id="260" r:id="rId5"/>
    <p:sldId id="272" r:id="rId6"/>
    <p:sldId id="291" r:id="rId7"/>
    <p:sldId id="273" r:id="rId8"/>
    <p:sldId id="275" r:id="rId9"/>
    <p:sldId id="276" r:id="rId10"/>
    <p:sldId id="277" r:id="rId11"/>
    <p:sldId id="278" r:id="rId12"/>
    <p:sldId id="279" r:id="rId13"/>
    <p:sldId id="281" r:id="rId14"/>
    <p:sldId id="280" r:id="rId15"/>
    <p:sldId id="282" r:id="rId16"/>
    <p:sldId id="283" r:id="rId17"/>
    <p:sldId id="284" r:id="rId18"/>
    <p:sldId id="286" r:id="rId19"/>
    <p:sldId id="287" r:id="rId20"/>
    <p:sldId id="288" r:id="rId21"/>
    <p:sldId id="290" r:id="rId22"/>
    <p:sldId id="285" r:id="rId23"/>
    <p:sldId id="274" r:id="rId24"/>
    <p:sldId id="266" r:id="rId25"/>
    <p:sldId id="27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0000"/>
    <a:srgbClr val="EECF1A"/>
    <a:srgbClr val="7097D4"/>
    <a:srgbClr val="E6E6E6"/>
    <a:srgbClr val="F1F1F1"/>
    <a:srgbClr val="FAFAFA"/>
    <a:srgbClr val="EFEFEF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86478" autoAdjust="0"/>
  </p:normalViewPr>
  <p:slideViewPr>
    <p:cSldViewPr snapToGrid="0" snapToObjects="1">
      <p:cViewPr varScale="1">
        <p:scale>
          <a:sx n="100" d="100"/>
          <a:sy n="100" d="100"/>
        </p:scale>
        <p:origin x="127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0C252-870E-0640-B649-5DBEF39458AD}" type="datetimeFigureOut">
              <a:rPr lang="fr-FR" smtClean="0"/>
              <a:t>04/09/2015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9509E-6BDC-B342-9D56-6CF33E61AF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24314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1AB13-6564-5B49-9CE9-2B8226196AD7}" type="datetimeFigureOut">
              <a:rPr lang="fr-FR" smtClean="0"/>
              <a:t>04/09/2015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D97BD-1AB9-714E-AA5A-8BE4BC9E00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1822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275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174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2651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722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637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952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139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826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411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016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26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3008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678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785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5256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0715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228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449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053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73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293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761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smtClean="0"/>
              <a:t>Cliquez pour modifier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B29F-751F-5744-80E1-600E8AC85EFD}" type="datetime1">
              <a:rPr lang="fr-CH" smtClean="0"/>
              <a:t>04.09.15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9D44E-0FE8-C446-8611-5CEE6CB3864C}" type="datetime1">
              <a:rPr lang="fr-CH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EAAA7-9C62-C645-9E7C-EAA05320C320}" type="datetime1">
              <a:rPr lang="fr-CH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FB404-E2A9-5F44-BFF3-54F39A88F3D4}" type="datetime1">
              <a:rPr lang="fr-CH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1857-115B-B442-B1E5-180228E51561}" type="datetime1">
              <a:rPr lang="fr-CH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E0F2-A6D5-5740-9873-A96C8BB8BA9B}" type="datetime1">
              <a:rPr lang="fr-CH" smtClean="0"/>
              <a:t>04.09.15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H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B743-169F-5645-AB8C-8899780DDA5A}" type="datetime1">
              <a:rPr lang="fr-CH" smtClean="0"/>
              <a:t>04.09.15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AA3E-DE66-BE4C-86BB-836CC203C1C4}" type="datetime1">
              <a:rPr lang="fr-CH" smtClean="0"/>
              <a:t>04.09.15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405-4970-F748-8838-75D6937AFE4A}" type="datetime1">
              <a:rPr lang="fr-CH" smtClean="0"/>
              <a:t>04.09.15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6D4D8-C33D-D547-8ECD-671A356435E7}" type="datetime1">
              <a:rPr lang="fr-CH" smtClean="0"/>
              <a:t>04.09.15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H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6492-30A7-F940-B414-588B0E51CD1D}" type="datetime1">
              <a:rPr lang="fr-CH" smtClean="0"/>
              <a:t>04.09.15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8000">
              <a:srgbClr val="FAFAFA"/>
            </a:gs>
            <a:gs pos="100000">
              <a:srgbClr val="E6E6E6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CF81F46-A522-9B4E-90AB-C50863641B6B}" type="datetime1">
              <a:rPr lang="fr-CH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ransition spd="slow">
    <p:push/>
  </p:transition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1662288"/>
          </a:xfrm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fr-FR" sz="66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James Gouin</a:t>
            </a:r>
            <a:endParaRPr lang="fr-FR" sz="66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271889"/>
            <a:ext cx="6400800" cy="1219200"/>
          </a:xfrm>
        </p:spPr>
        <p:txBody>
          <a:bodyPr/>
          <a:lstStyle/>
          <a:p>
            <a:r>
              <a:rPr lang="fr-FR" dirty="0"/>
              <a:t>et la Banane Sacrée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328" y="3045446"/>
            <a:ext cx="2624667" cy="2624667"/>
          </a:xfrm>
          <a:prstGeom prst="rect">
            <a:avLst/>
          </a:prstGeom>
        </p:spPr>
      </p:pic>
      <p:pic>
        <p:nvPicPr>
          <p:cNvPr id="12" name="Image 11" descr="footer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031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Assainissement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Design Patterns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Memento</a:t>
            </a:r>
            <a:endParaRPr lang="fr-FR" dirty="0" smtClean="0"/>
          </a:p>
          <a:p>
            <a:pPr marL="457200" lvl="1" indent="0">
              <a:buNone/>
            </a:pPr>
            <a:r>
              <a:rPr lang="fr-FR" sz="2000" dirty="0"/>
              <a:t>O</a:t>
            </a:r>
            <a:r>
              <a:rPr lang="fr-FR" sz="2000" dirty="0" smtClean="0"/>
              <a:t>ptimisation du rechargement du niveau</a:t>
            </a:r>
            <a:r>
              <a:rPr lang="fr-FR" dirty="0"/>
              <a:t>		</a:t>
            </a:r>
            <a:endParaRPr lang="fr-FR" dirty="0" smtClean="0"/>
          </a:p>
          <a:p>
            <a:r>
              <a:rPr lang="fr-FR" b="1" dirty="0" smtClean="0"/>
              <a:t>Observer &amp; State</a:t>
            </a:r>
            <a:endParaRPr lang="fr-FR" sz="2000" dirty="0"/>
          </a:p>
          <a:p>
            <a:pPr marL="457200" lvl="1" indent="0">
              <a:buNone/>
            </a:pPr>
            <a:r>
              <a:rPr lang="fr-FR" sz="2000" dirty="0"/>
              <a:t>Gestion des </a:t>
            </a:r>
            <a:r>
              <a:rPr lang="fr-FR" sz="2000" dirty="0" smtClean="0"/>
              <a:t>ennemis, changement d’état (Pause, </a:t>
            </a:r>
            <a:r>
              <a:rPr lang="fr-FR" sz="2000" dirty="0" smtClean="0"/>
              <a:t>Patrouille et IA </a:t>
            </a:r>
            <a:r>
              <a:rPr lang="fr-FR" sz="2000" dirty="0" smtClean="0"/>
              <a:t>spécifique)</a:t>
            </a:r>
            <a:r>
              <a:rPr lang="fr-FR" dirty="0"/>
              <a:t>		</a:t>
            </a:r>
            <a:endParaRPr lang="fr-FR" dirty="0" smtClean="0"/>
          </a:p>
          <a:p>
            <a:r>
              <a:rPr lang="fr-FR" b="1" dirty="0" smtClean="0"/>
              <a:t>Singleton</a:t>
            </a:r>
            <a:endParaRPr lang="fr-FR" sz="2000" dirty="0"/>
          </a:p>
          <a:p>
            <a:pPr marL="457200" lvl="1" indent="0">
              <a:buNone/>
            </a:pPr>
            <a:r>
              <a:rPr lang="fr-FR" sz="2000" dirty="0" smtClean="0"/>
              <a:t>Classes : Audio, Memento</a:t>
            </a:r>
            <a:r>
              <a:rPr lang="fr-FR" dirty="0"/>
              <a:t>	</a:t>
            </a:r>
          </a:p>
          <a:p>
            <a:r>
              <a:rPr lang="fr-FR" b="1" dirty="0" err="1" smtClean="0"/>
              <a:t>Factory</a:t>
            </a:r>
            <a:endParaRPr lang="fr-FR" dirty="0"/>
          </a:p>
          <a:p>
            <a:pPr marL="457200" lvl="1" indent="0">
              <a:buNone/>
            </a:pPr>
            <a:r>
              <a:rPr lang="fr-FR" sz="2000" dirty="0" smtClean="0"/>
              <a:t>De surfaces, de personnages (optimisation pour l’utilisation du memento </a:t>
            </a:r>
            <a:r>
              <a:rPr lang="fr-FR" sz="2000" dirty="0"/>
              <a:t>et </a:t>
            </a:r>
            <a:r>
              <a:rPr lang="fr-FR" sz="2000" dirty="0" smtClean="0"/>
              <a:t>de l’observer</a:t>
            </a:r>
            <a:r>
              <a:rPr lang="fr-FR" sz="2000" dirty="0" smtClean="0"/>
              <a:t>)</a:t>
            </a:r>
            <a:endParaRPr lang="fr-FR" sz="2000" dirty="0"/>
          </a:p>
          <a:p>
            <a:pPr marL="457200" lvl="1" indent="0">
              <a:buNone/>
            </a:pPr>
            <a:r>
              <a:rPr lang="fr-FR" sz="2800" b="1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 Evolutivité</a:t>
            </a:r>
            <a:endParaRPr lang="fr-FR" sz="28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9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Assainissement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Génération des niveaux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XML</a:t>
            </a:r>
            <a:endParaRPr lang="fr-FR" dirty="0" smtClean="0"/>
          </a:p>
          <a:p>
            <a:pPr marL="457200" lvl="1" indent="0">
              <a:buNone/>
            </a:pPr>
            <a:r>
              <a:rPr lang="fr-FR" sz="2000" dirty="0" err="1" smtClean="0"/>
              <a:t>Tiled</a:t>
            </a:r>
            <a:r>
              <a:rPr lang="fr-FR" sz="2000" dirty="0" smtClean="0"/>
              <a:t> : Création de la </a:t>
            </a:r>
            <a:r>
              <a:rPr lang="fr-FR" sz="2000" dirty="0" err="1" smtClean="0"/>
              <a:t>map</a:t>
            </a:r>
            <a:r>
              <a:rPr lang="fr-FR" sz="2000" dirty="0" smtClean="0"/>
              <a:t>  </a:t>
            </a:r>
            <a:r>
              <a:rPr lang="fr-FR" sz="2000" dirty="0" smtClean="0">
                <a:sym typeface="Wingdings" panose="05000000000000000000" pitchFamily="2" charset="2"/>
              </a:rPr>
              <a:t> TXT</a:t>
            </a:r>
            <a:endParaRPr lang="fr-FR" sz="20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fr-FR" sz="2000" dirty="0" smtClean="0"/>
              <a:t>Convertisseur avec </a:t>
            </a:r>
            <a:r>
              <a:rPr lang="fr-FR" sz="2000" dirty="0" smtClean="0"/>
              <a:t>GUI: </a:t>
            </a:r>
            <a:r>
              <a:rPr lang="fr-FR" sz="2000" dirty="0" smtClean="0"/>
              <a:t>Conversion TXT </a:t>
            </a:r>
            <a:r>
              <a:rPr lang="fr-FR" sz="2000" dirty="0" smtClean="0">
                <a:sym typeface="Wingdings" panose="05000000000000000000" pitchFamily="2" charset="2"/>
              </a:rPr>
              <a:t> XML</a:t>
            </a:r>
          </a:p>
          <a:p>
            <a:pPr marL="457200" lvl="1" indent="0">
              <a:buNone/>
            </a:pPr>
            <a:r>
              <a:rPr lang="fr-FR" sz="2000" dirty="0" smtClean="0">
                <a:sym typeface="Wingdings" panose="05000000000000000000" pitchFamily="2" charset="2"/>
              </a:rPr>
              <a:t>Jeux : lecture XML</a:t>
            </a:r>
            <a:endParaRPr lang="fr-FR" sz="2000" dirty="0" smtClean="0"/>
          </a:p>
          <a:p>
            <a:pPr marL="457200" lvl="1" indent="0">
              <a:buNone/>
            </a:pPr>
            <a:endParaRPr lang="fr-FR" sz="2000" dirty="0"/>
          </a:p>
          <a:p>
            <a:pPr marL="457200" lvl="1" indent="0">
              <a:buNone/>
            </a:pPr>
            <a:r>
              <a:rPr lang="fr-FR" sz="2000" dirty="0" smtClean="0"/>
              <a:t>Amélioration de la rapidité du chargement</a:t>
            </a:r>
            <a:endParaRPr lang="fr-FR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10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973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Assainissement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Optimisations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Structures</a:t>
            </a:r>
            <a:endParaRPr lang="fr-FR" dirty="0" smtClean="0"/>
          </a:p>
          <a:p>
            <a:pPr marL="457200" lvl="1" indent="0">
              <a:buNone/>
            </a:pPr>
            <a:r>
              <a:rPr lang="fr-FR" sz="2000" dirty="0" smtClean="0"/>
              <a:t>XML</a:t>
            </a:r>
          </a:p>
          <a:p>
            <a:pPr marL="457200" lvl="1" indent="0">
              <a:buNone/>
            </a:pPr>
            <a:endParaRPr lang="fr-FR" sz="2000" dirty="0"/>
          </a:p>
          <a:p>
            <a:r>
              <a:rPr lang="fr-FR" b="1" dirty="0" err="1" smtClean="0"/>
              <a:t>dOxygen</a:t>
            </a:r>
            <a:endParaRPr lang="fr-FR" dirty="0"/>
          </a:p>
          <a:p>
            <a:pPr marL="457200" lvl="1" indent="0">
              <a:buNone/>
            </a:pPr>
            <a:r>
              <a:rPr lang="fr-FR" sz="2000" dirty="0" smtClean="0"/>
              <a:t>Documentation pour les développeurs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11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539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Aujourd’hui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12</a:t>
            </a:fld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55" y="1782127"/>
            <a:ext cx="3812489" cy="416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454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Menu Pause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Crédits</a:t>
            </a:r>
            <a:endParaRPr lang="fr-FR" dirty="0" smtClean="0"/>
          </a:p>
          <a:p>
            <a:pPr marL="457200" lvl="1" indent="0">
              <a:buNone/>
            </a:pPr>
            <a:r>
              <a:rPr lang="fr-FR" sz="2000" dirty="0"/>
              <a:t>I</a:t>
            </a:r>
            <a:r>
              <a:rPr lang="fr-FR" sz="2000" dirty="0" smtClean="0"/>
              <a:t>nformations sur les propriétés intellectuelle utilisés</a:t>
            </a:r>
          </a:p>
          <a:p>
            <a:pPr marL="457200" lvl="1" indent="0">
              <a:buNone/>
            </a:pPr>
            <a:endParaRPr lang="fr-FR" sz="2000" dirty="0"/>
          </a:p>
          <a:p>
            <a:r>
              <a:rPr lang="fr-FR" b="1" dirty="0" smtClean="0"/>
              <a:t>Bonus</a:t>
            </a:r>
            <a:endParaRPr lang="fr-FR" dirty="0"/>
          </a:p>
          <a:p>
            <a:pPr marL="457200" lvl="1" indent="0">
              <a:buNone/>
            </a:pPr>
            <a:r>
              <a:rPr lang="fr-FR" sz="2000" dirty="0" err="1" smtClean="0"/>
              <a:t>Cheat</a:t>
            </a:r>
            <a:r>
              <a:rPr lang="fr-FR" sz="2000" dirty="0" smtClean="0"/>
              <a:t> codes</a:t>
            </a:r>
            <a:endParaRPr lang="fr-FR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13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19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Interactions des Acteurs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pPr marL="457200" lvl="1" indent="0">
              <a:buNone/>
            </a:pPr>
            <a:r>
              <a:rPr lang="fr-FR" sz="2000" dirty="0" smtClean="0"/>
              <a:t>XML</a:t>
            </a:r>
            <a:endParaRPr lang="fr-FR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14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6992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Graphismes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2D</a:t>
            </a:r>
          </a:p>
          <a:p>
            <a:pPr marL="457200" lvl="1" indent="0">
              <a:buNone/>
            </a:pPr>
            <a:r>
              <a:rPr lang="fr-FR" sz="2000" dirty="0" smtClean="0"/>
              <a:t>Neige</a:t>
            </a:r>
          </a:p>
          <a:p>
            <a:pPr marL="457200" lvl="1" indent="0">
              <a:buNone/>
            </a:pPr>
            <a:r>
              <a:rPr lang="fr-FR" sz="2000" dirty="0" smtClean="0"/>
              <a:t>Murs</a:t>
            </a:r>
          </a:p>
          <a:p>
            <a:pPr marL="457200" lvl="1" indent="0">
              <a:buNone/>
            </a:pPr>
            <a:endParaRPr lang="fr-FR" sz="2000" dirty="0"/>
          </a:p>
          <a:p>
            <a:r>
              <a:rPr lang="fr-FR" b="1" dirty="0" smtClean="0"/>
              <a:t>Animations</a:t>
            </a:r>
            <a:endParaRPr lang="fr-FR" dirty="0" smtClean="0"/>
          </a:p>
          <a:p>
            <a:pPr marL="457200" lvl="1" indent="0">
              <a:buNone/>
            </a:pPr>
            <a:r>
              <a:rPr lang="fr-FR" sz="2000" dirty="0" smtClean="0"/>
              <a:t>Traces de pas</a:t>
            </a:r>
          </a:p>
          <a:p>
            <a:pPr marL="457200" lvl="1" indent="0">
              <a:buNone/>
            </a:pPr>
            <a:r>
              <a:rPr lang="fr-FR" sz="2000" dirty="0" smtClean="0"/>
              <a:t>Eau</a:t>
            </a:r>
          </a:p>
          <a:p>
            <a:pPr marL="457200" lvl="1" indent="0">
              <a:buNone/>
            </a:pPr>
            <a:r>
              <a:rPr lang="fr-FR" sz="2000" dirty="0" smtClean="0"/>
              <a:t>Personnages</a:t>
            </a: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15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3527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Déplacements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2D</a:t>
            </a:r>
          </a:p>
          <a:p>
            <a:pPr marL="457200" lvl="1" indent="0">
              <a:buNone/>
            </a:pPr>
            <a:r>
              <a:rPr lang="fr-FR" sz="2000" dirty="0" smtClean="0"/>
              <a:t>Neige</a:t>
            </a:r>
          </a:p>
          <a:p>
            <a:pPr marL="457200" lvl="1" indent="0">
              <a:buNone/>
            </a:pPr>
            <a:r>
              <a:rPr lang="fr-FR" sz="2000" dirty="0" smtClean="0"/>
              <a:t>Murs</a:t>
            </a: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16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6754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Sons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2D</a:t>
            </a:r>
          </a:p>
          <a:p>
            <a:pPr marL="457200" lvl="1" indent="0">
              <a:buNone/>
            </a:pPr>
            <a:r>
              <a:rPr lang="fr-FR" sz="2000" dirty="0" smtClean="0"/>
              <a:t>Neige</a:t>
            </a:r>
          </a:p>
          <a:p>
            <a:pPr marL="457200" lvl="1" indent="0">
              <a:buNone/>
            </a:pPr>
            <a:r>
              <a:rPr lang="fr-FR" sz="2000" dirty="0" smtClean="0"/>
              <a:t>Murs</a:t>
            </a: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17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6792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Boss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2D</a:t>
            </a:r>
          </a:p>
          <a:p>
            <a:pPr marL="457200" lvl="1" indent="0">
              <a:buNone/>
            </a:pPr>
            <a:r>
              <a:rPr lang="fr-FR" sz="2000" dirty="0" smtClean="0"/>
              <a:t>Neige</a:t>
            </a:r>
          </a:p>
          <a:p>
            <a:pPr marL="457200" lvl="1" indent="0">
              <a:buNone/>
            </a:pPr>
            <a:r>
              <a:rPr lang="fr-FR" sz="2000" dirty="0" smtClean="0"/>
              <a:t>Murs</a:t>
            </a: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18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2460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Logo_BananaRocke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87" y="1157298"/>
            <a:ext cx="6172200" cy="293914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980028" y="3910167"/>
            <a:ext cx="309159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rgbClr val="C50000"/>
                </a:solidFill>
              </a:rPr>
              <a:t>Margaux </a:t>
            </a:r>
            <a:r>
              <a:rPr lang="fr-FR" dirty="0" err="1" smtClean="0">
                <a:solidFill>
                  <a:srgbClr val="C50000"/>
                </a:solidFill>
              </a:rPr>
              <a:t>Divernois</a:t>
            </a:r>
            <a:endParaRPr lang="fr-FR" dirty="0" smtClean="0">
              <a:solidFill>
                <a:srgbClr val="C50000"/>
              </a:solidFill>
            </a:endParaRPr>
          </a:p>
          <a:p>
            <a:pPr algn="ctr"/>
            <a:r>
              <a:rPr lang="fr-FR" dirty="0" smtClean="0">
                <a:solidFill>
                  <a:srgbClr val="C50000"/>
                </a:solidFill>
              </a:rPr>
              <a:t>Romain </a:t>
            </a:r>
            <a:r>
              <a:rPr lang="fr-FR" dirty="0" err="1" smtClean="0">
                <a:solidFill>
                  <a:srgbClr val="C50000"/>
                </a:solidFill>
              </a:rPr>
              <a:t>Claret-Yakovenko</a:t>
            </a:r>
            <a:endParaRPr lang="fr-FR" dirty="0" smtClean="0">
              <a:solidFill>
                <a:srgbClr val="C50000"/>
              </a:solidFill>
            </a:endParaRPr>
          </a:p>
          <a:p>
            <a:pPr algn="ctr"/>
            <a:r>
              <a:rPr lang="fr-FR" dirty="0" smtClean="0">
                <a:solidFill>
                  <a:srgbClr val="C50000"/>
                </a:solidFill>
              </a:rPr>
              <a:t>Steve Visinand</a:t>
            </a:r>
            <a:endParaRPr lang="fr-FR" sz="1200" dirty="0">
              <a:solidFill>
                <a:srgbClr val="C50000"/>
              </a:solidFill>
            </a:endParaRPr>
          </a:p>
          <a:p>
            <a:pPr algn="ctr"/>
            <a:endParaRPr lang="fr-FR" sz="1200" dirty="0" smtClean="0">
              <a:solidFill>
                <a:srgbClr val="C50000"/>
              </a:solidFill>
            </a:endParaRPr>
          </a:p>
          <a:p>
            <a:pPr algn="ctr"/>
            <a:endParaRPr lang="fr-FR" sz="500" dirty="0">
              <a:solidFill>
                <a:srgbClr val="C50000"/>
              </a:solidFill>
            </a:endParaRPr>
          </a:p>
          <a:p>
            <a:pPr algn="ctr"/>
            <a:r>
              <a:rPr lang="fr-CH" dirty="0" smtClean="0">
                <a:solidFill>
                  <a:srgbClr val="C50000"/>
                </a:solidFill>
              </a:rPr>
              <a:t>04.09.15</a:t>
            </a:r>
            <a:endParaRPr lang="fr-FR" dirty="0" smtClean="0">
              <a:solidFill>
                <a:srgbClr val="C50000"/>
              </a:solidFill>
            </a:endParaRPr>
          </a:p>
        </p:txBody>
      </p:sp>
      <p:pic>
        <p:nvPicPr>
          <p:cNvPr id="10" name="Image 9" descr="footer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</a:t>
            </a:fld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719375" y="873255"/>
            <a:ext cx="158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EECF1A"/>
                </a:solidFill>
              </a:rPr>
              <a:t>Présenté par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051" y="5535422"/>
            <a:ext cx="3091599" cy="4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524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Niveaux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2D</a:t>
            </a:r>
          </a:p>
          <a:p>
            <a:pPr marL="457200" lvl="1" indent="0">
              <a:buNone/>
            </a:pPr>
            <a:r>
              <a:rPr lang="fr-FR" sz="2000" dirty="0" smtClean="0"/>
              <a:t>Neige</a:t>
            </a:r>
          </a:p>
          <a:p>
            <a:pPr marL="457200" lvl="1" indent="0">
              <a:buNone/>
            </a:pPr>
            <a:r>
              <a:rPr lang="fr-FR" sz="2000" dirty="0" smtClean="0"/>
              <a:t>Murs</a:t>
            </a: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19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486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Surfaces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6470" y="1739900"/>
            <a:ext cx="4040188" cy="609600"/>
          </a:xfrm>
        </p:spPr>
        <p:txBody>
          <a:bodyPr/>
          <a:lstStyle/>
          <a:p>
            <a:r>
              <a:rPr lang="fr-FR" b="1" dirty="0" smtClean="0">
                <a:solidFill>
                  <a:srgbClr val="00B0F0"/>
                </a:solidFill>
              </a:rPr>
              <a:t>Avant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3"/>
          </p:nvPr>
        </p:nvSpPr>
        <p:spPr>
          <a:xfrm>
            <a:off x="4651090" y="1739900"/>
            <a:ext cx="4041775" cy="609600"/>
          </a:xfrm>
        </p:spPr>
        <p:txBody>
          <a:bodyPr/>
          <a:lstStyle/>
          <a:p>
            <a:r>
              <a:rPr lang="fr-FR" b="1" dirty="0" smtClean="0">
                <a:solidFill>
                  <a:srgbClr val="00B0F0"/>
                </a:solidFill>
              </a:rPr>
              <a:t>Après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3"/>
          </p:nvPr>
        </p:nvSpPr>
        <p:spPr>
          <a:xfrm>
            <a:off x="455740" y="1473200"/>
            <a:ext cx="4041648" cy="443047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Types existants :</a:t>
            </a:r>
            <a:endParaRPr lang="fr-FR" dirty="0"/>
          </a:p>
        </p:txBody>
      </p:sp>
      <p:pic>
        <p:nvPicPr>
          <p:cNvPr id="20" name="Espace réservé du contenu 19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01" y="5629178"/>
            <a:ext cx="406400" cy="406400"/>
          </a:xfrm>
        </p:spPr>
      </p:pic>
      <p:pic>
        <p:nvPicPr>
          <p:cNvPr id="8" name="Image 7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9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543278" y="6356350"/>
            <a:ext cx="561975" cy="365125"/>
          </a:xfrm>
        </p:spPr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20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30" y="2463222"/>
            <a:ext cx="496962" cy="406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30" y="2979689"/>
            <a:ext cx="454366" cy="4064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07" y="3520145"/>
            <a:ext cx="468565" cy="39370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029601" y="2402794"/>
            <a:ext cx="31121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Mur</a:t>
            </a:r>
          </a:p>
          <a:p>
            <a:endParaRPr lang="fr-FR" dirty="0" smtClean="0"/>
          </a:p>
          <a:p>
            <a:r>
              <a:rPr lang="fr-FR" dirty="0" smtClean="0"/>
              <a:t>Glace</a:t>
            </a:r>
          </a:p>
          <a:p>
            <a:endParaRPr lang="fr-FR" dirty="0" smtClean="0"/>
          </a:p>
          <a:p>
            <a:r>
              <a:rPr lang="fr-FR" dirty="0" smtClean="0"/>
              <a:t>Déplaçable</a:t>
            </a:r>
          </a:p>
          <a:p>
            <a:endParaRPr lang="fr-FR" dirty="0"/>
          </a:p>
          <a:p>
            <a:r>
              <a:rPr lang="fr-FR" dirty="0" smtClean="0"/>
              <a:t>Neige</a:t>
            </a:r>
          </a:p>
          <a:p>
            <a:endParaRPr lang="fr-FR" dirty="0"/>
          </a:p>
          <a:p>
            <a:r>
              <a:rPr lang="fr-FR" dirty="0" smtClean="0"/>
              <a:t>Eau</a:t>
            </a:r>
          </a:p>
          <a:p>
            <a:endParaRPr lang="fr-FR" dirty="0"/>
          </a:p>
          <a:p>
            <a:r>
              <a:rPr lang="fr-FR" dirty="0" smtClean="0"/>
              <a:t>Pierres</a:t>
            </a:r>
          </a:p>
          <a:p>
            <a:endParaRPr lang="fr-FR" dirty="0"/>
          </a:p>
          <a:p>
            <a:r>
              <a:rPr lang="fr-FR" dirty="0" smtClean="0"/>
              <a:t>Feu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1538926" y="2463222"/>
            <a:ext cx="31121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Mur</a:t>
            </a:r>
          </a:p>
          <a:p>
            <a:endParaRPr lang="fr-FR" dirty="0" smtClean="0"/>
          </a:p>
          <a:p>
            <a:r>
              <a:rPr lang="fr-FR" dirty="0" smtClean="0"/>
              <a:t>Glace</a:t>
            </a:r>
          </a:p>
          <a:p>
            <a:endParaRPr lang="fr-FR" dirty="0" smtClean="0"/>
          </a:p>
          <a:p>
            <a:r>
              <a:rPr lang="fr-FR" dirty="0" smtClean="0"/>
              <a:t>Déplaçable</a:t>
            </a:r>
          </a:p>
          <a:p>
            <a:endParaRPr lang="fr-FR" dirty="0"/>
          </a:p>
          <a:p>
            <a:r>
              <a:rPr lang="fr-FR" dirty="0" smtClean="0"/>
              <a:t>Neige</a:t>
            </a:r>
          </a:p>
          <a:p>
            <a:endParaRPr lang="fr-FR" dirty="0"/>
          </a:p>
          <a:p>
            <a:r>
              <a:rPr lang="fr-FR" dirty="0" smtClean="0"/>
              <a:t>Eau</a:t>
            </a:r>
            <a:endParaRPr lang="fr-FR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467" y="2974207"/>
            <a:ext cx="406400" cy="4064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467" y="3517361"/>
            <a:ext cx="406400" cy="4064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834" y="5123577"/>
            <a:ext cx="406400" cy="4064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467" y="2463222"/>
            <a:ext cx="406400" cy="4064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501" y="4598071"/>
            <a:ext cx="406400" cy="40640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834" y="4048392"/>
            <a:ext cx="406400" cy="406400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3" y="4046254"/>
            <a:ext cx="406400" cy="40640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0" y="465010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Textures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2D</a:t>
            </a:r>
          </a:p>
          <a:p>
            <a:pPr marL="457200" lvl="1" indent="0">
              <a:buNone/>
            </a:pPr>
            <a:r>
              <a:rPr lang="fr-FR" sz="2000" dirty="0" smtClean="0"/>
              <a:t>Neige</a:t>
            </a:r>
          </a:p>
          <a:p>
            <a:pPr marL="457200" lvl="1" indent="0">
              <a:buNone/>
            </a:pPr>
            <a:r>
              <a:rPr lang="fr-FR" sz="2000" dirty="0" smtClean="0"/>
              <a:t>Murs</a:t>
            </a: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21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0696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Démonstration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22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7" name="Espace réservé du numéro de diapositive 1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22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8" name="Image 7" descr="bananaRocket_logo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6986">
            <a:off x="1854674" y="3239370"/>
            <a:ext cx="4490683" cy="515930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56607">
            <a:off x="3976220" y="2260143"/>
            <a:ext cx="2267862" cy="226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522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Points forts</a:t>
            </a:r>
            <a:endParaRPr lang="fr-FR" dirty="0"/>
          </a:p>
          <a:p>
            <a:r>
              <a:rPr lang="fr-FR" dirty="0" err="1" smtClean="0"/>
              <a:t>Qt</a:t>
            </a:r>
            <a:r>
              <a:rPr lang="fr-FR" dirty="0" smtClean="0"/>
              <a:t>, jeux cross-plateforme (Mac et Windows)</a:t>
            </a:r>
          </a:p>
          <a:p>
            <a:r>
              <a:rPr lang="fr-FR" dirty="0" smtClean="0"/>
              <a:t>Population automatique</a:t>
            </a:r>
          </a:p>
          <a:p>
            <a:r>
              <a:rPr lang="fr-FR" dirty="0" smtClean="0"/>
              <a:t>Banana Rocket: une équipe soudée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Améliorations</a:t>
            </a:r>
          </a:p>
          <a:p>
            <a:r>
              <a:rPr lang="fr-FR" dirty="0" smtClean="0"/>
              <a:t>Optimisation fluidité</a:t>
            </a:r>
          </a:p>
          <a:p>
            <a:r>
              <a:rPr lang="fr-FR" dirty="0"/>
              <a:t>Boss de </a:t>
            </a:r>
            <a:r>
              <a:rPr lang="fr-FR" dirty="0" smtClean="0"/>
              <a:t>fin</a:t>
            </a:r>
          </a:p>
          <a:p>
            <a:r>
              <a:rPr lang="fr-FR" dirty="0" smtClean="0"/>
              <a:t>Niveaux supplémentaires</a:t>
            </a:r>
          </a:p>
          <a:p>
            <a:r>
              <a:rPr lang="fr-FR" dirty="0" smtClean="0"/>
              <a:t>Pouvoirs spéciaux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23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7675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6659"/>
            <a:ext cx="8229600" cy="1600200"/>
          </a:xfrm>
        </p:spPr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Questions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24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7568">
            <a:off x="3366328" y="3262775"/>
            <a:ext cx="2624667" cy="2624667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3864973" y="1875521"/>
            <a:ext cx="182811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FR" sz="138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?</a:t>
            </a:r>
            <a:endParaRPr lang="fr-FR" sz="13800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 rot="2106984">
            <a:off x="5000846" y="2219304"/>
            <a:ext cx="182811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FR" sz="115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rPr>
              <a:t>?</a:t>
            </a:r>
            <a:endParaRPr lang="fr-FR" sz="11500" b="1" dirty="0">
              <a:solidFill>
                <a:schemeClr val="accent5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 rot="20027196">
            <a:off x="2619441" y="2278008"/>
            <a:ext cx="182811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FR" sz="9600" b="1" dirty="0" smtClean="0">
                <a:solidFill>
                  <a:srgbClr val="FF0000"/>
                </a:solidFill>
                <a:effectLst/>
              </a:rPr>
              <a:t>?</a:t>
            </a:r>
            <a:endParaRPr lang="fr-FR" sz="9600" b="1" dirty="0">
              <a:solidFill>
                <a:srgbClr val="FF0000"/>
              </a:solidFill>
              <a:effectLst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141740" y="215112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52089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renard_righ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689" y="2882310"/>
            <a:ext cx="1029936" cy="1029936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Sommaire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Etat de l’art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Principe du jeu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Etat initial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Buts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Etat final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Assainissement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Améliorations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Démonstration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2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 descr="oeu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50" y="3122181"/>
            <a:ext cx="776790" cy="776790"/>
          </a:xfrm>
          <a:prstGeom prst="rect">
            <a:avLst/>
          </a:prstGeom>
        </p:spPr>
      </p:pic>
      <p:pic>
        <p:nvPicPr>
          <p:cNvPr id="9" name="Image 8" descr="poiss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63" y="3161871"/>
            <a:ext cx="750375" cy="750375"/>
          </a:xfrm>
          <a:prstGeom prst="rect">
            <a:avLst/>
          </a:prstGeom>
        </p:spPr>
      </p:pic>
      <p:pic>
        <p:nvPicPr>
          <p:cNvPr id="8" name="Image 7" descr="Pingouin_Fa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99" y="3040368"/>
            <a:ext cx="739201" cy="87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248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Introduction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Etat 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de l’art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Jeux de réflexion / puzzle </a:t>
            </a:r>
            <a:r>
              <a:rPr lang="fr-FR" dirty="0" err="1" smtClean="0"/>
              <a:t>game</a:t>
            </a:r>
            <a:endParaRPr lang="fr-FR" dirty="0" smtClean="0"/>
          </a:p>
          <a:p>
            <a:pPr lvl="1"/>
            <a:r>
              <a:rPr lang="fr-FR" dirty="0" smtClean="0"/>
              <a:t>Réflexion, Apprendre</a:t>
            </a:r>
            <a:r>
              <a:rPr lang="fr-FR" dirty="0"/>
              <a:t>, </a:t>
            </a:r>
            <a:r>
              <a:rPr lang="fr-FR" dirty="0" smtClean="0"/>
              <a:t>s'améliorer, sentiment d’accomplissement</a:t>
            </a:r>
          </a:p>
          <a:p>
            <a:r>
              <a:rPr lang="fr-FR" dirty="0" smtClean="0"/>
              <a:t>RPG : « </a:t>
            </a:r>
            <a:r>
              <a:rPr lang="fr-FR" dirty="0" err="1" smtClean="0"/>
              <a:t>Role</a:t>
            </a:r>
            <a:r>
              <a:rPr lang="fr-FR" dirty="0" smtClean="0"/>
              <a:t> </a:t>
            </a:r>
            <a:r>
              <a:rPr lang="fr-FR" dirty="0" err="1" smtClean="0"/>
              <a:t>Playing</a:t>
            </a:r>
            <a:r>
              <a:rPr lang="fr-FR" dirty="0" smtClean="0"/>
              <a:t> Game »</a:t>
            </a:r>
          </a:p>
          <a:p>
            <a:pPr lvl="1"/>
            <a:r>
              <a:rPr lang="fr-FR" dirty="0" smtClean="0"/>
              <a:t>Scénario, Amélioration des </a:t>
            </a:r>
            <a:r>
              <a:rPr lang="fr-FR" dirty="0" err="1" smtClean="0"/>
              <a:t>skills</a:t>
            </a:r>
            <a:endParaRPr lang="fr-FR" dirty="0" smtClean="0"/>
          </a:p>
          <a:p>
            <a:r>
              <a:rPr lang="fr-FR" dirty="0" smtClean="0"/>
              <a:t>Jeux d’infiltration</a:t>
            </a:r>
          </a:p>
          <a:p>
            <a:pPr lvl="1"/>
            <a:r>
              <a:rPr lang="fr-FR" dirty="0" smtClean="0"/>
              <a:t>Habilité du joueur,  </a:t>
            </a:r>
            <a:endParaRPr lang="fr-FR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3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051300"/>
            <a:ext cx="2188771" cy="195792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812" y="4051300"/>
            <a:ext cx="1960375" cy="195792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390" y="4051300"/>
            <a:ext cx="2213410" cy="190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367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Introduction</a:t>
            </a:r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Principe 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du jeu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4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0000">
            <a:off x="2154251" y="1956055"/>
            <a:ext cx="1361392" cy="121780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673" y="1803400"/>
            <a:ext cx="1168613" cy="116715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00000">
            <a:off x="5811075" y="1960769"/>
            <a:ext cx="1271601" cy="109538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15550" y="3732783"/>
            <a:ext cx="744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00B050"/>
                </a:solidFill>
              </a:rPr>
              <a:t>Reflexion</a:t>
            </a:r>
            <a:r>
              <a:rPr lang="fr-FR" sz="1600" b="1" dirty="0" smtClean="0">
                <a:solidFill>
                  <a:srgbClr val="00B050"/>
                </a:solidFill>
              </a:rPr>
              <a:t> </a:t>
            </a:r>
            <a:r>
              <a:rPr lang="fr-FR" sz="1600" b="1" dirty="0" smtClean="0"/>
              <a:t>–</a:t>
            </a:r>
            <a:r>
              <a:rPr lang="fr-FR" sz="1600" b="1" dirty="0" smtClean="0">
                <a:solidFill>
                  <a:srgbClr val="00B050"/>
                </a:solidFill>
              </a:rPr>
              <a:t> Sentiment d’accomplissement </a:t>
            </a:r>
          </a:p>
          <a:p>
            <a:pPr algn="ctr"/>
            <a:r>
              <a:rPr lang="fr-FR" sz="1600" b="1" dirty="0" smtClean="0">
                <a:solidFill>
                  <a:srgbClr val="EECF1A"/>
                </a:solidFill>
              </a:rPr>
              <a:t>Scénario</a:t>
            </a:r>
            <a:r>
              <a:rPr lang="fr-FR" sz="1600" b="1" dirty="0" smtClean="0"/>
              <a:t> – </a:t>
            </a:r>
            <a:r>
              <a:rPr lang="fr-FR" sz="1600" b="1" dirty="0" smtClean="0">
                <a:solidFill>
                  <a:srgbClr val="C00000"/>
                </a:solidFill>
              </a:rPr>
              <a:t>Habilité du joueur </a:t>
            </a:r>
            <a:endParaRPr lang="fr-FR" sz="1600" b="1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4737100" y="3018908"/>
            <a:ext cx="0" cy="685800"/>
          </a:xfrm>
          <a:prstGeom prst="straightConnector1">
            <a:avLst/>
          </a:prstGeom>
          <a:ln>
            <a:solidFill>
              <a:srgbClr val="EECF1A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3499532" y="3170978"/>
            <a:ext cx="716868" cy="50833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5322120" y="3255968"/>
            <a:ext cx="634180" cy="448740"/>
          </a:xfrm>
          <a:prstGeom prst="straightConnector1">
            <a:avLst/>
          </a:prstGeom>
          <a:ln>
            <a:solidFill>
              <a:srgbClr val="C5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8" name="Espace réservé du contenu 27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4532054"/>
            <a:ext cx="4959350" cy="1072618"/>
          </a:xfrm>
        </p:spPr>
      </p:pic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Introduction</a:t>
            </a:r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Principe 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du jeu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5</a:t>
            </a:fld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Puzzle Game</a:t>
            </a:r>
          </a:p>
          <a:p>
            <a:r>
              <a:rPr lang="fr-FR" dirty="0"/>
              <a:t>5 profils sauvegardées</a:t>
            </a:r>
          </a:p>
          <a:p>
            <a:endParaRPr lang="fr-FR" dirty="0" smtClean="0"/>
          </a:p>
          <a:p>
            <a:r>
              <a:rPr lang="fr-FR" dirty="0" smtClean="0"/>
              <a:t>Items</a:t>
            </a:r>
          </a:p>
          <a:p>
            <a:r>
              <a:rPr lang="fr-FR" dirty="0" smtClean="0"/>
              <a:t>Surfaces</a:t>
            </a:r>
          </a:p>
          <a:p>
            <a:r>
              <a:rPr lang="fr-FR" dirty="0" smtClean="0"/>
              <a:t>Ennemis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2258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Etat initial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Jeux fonctionnel</a:t>
            </a:r>
          </a:p>
          <a:p>
            <a:r>
              <a:rPr lang="fr-FR" dirty="0" smtClean="0"/>
              <a:t>Manque une ambiance</a:t>
            </a:r>
          </a:p>
          <a:p>
            <a:r>
              <a:rPr lang="fr-FR" dirty="0" smtClean="0"/>
              <a:t>Structure </a:t>
            </a:r>
            <a:r>
              <a:rPr lang="fr-CH" dirty="0" smtClean="0"/>
              <a:t>à revoir</a:t>
            </a:r>
            <a:endParaRPr lang="fr-FR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6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446" y="2971410"/>
            <a:ext cx="2624667" cy="262466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792325" y="2448190"/>
            <a:ext cx="295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7097D4"/>
                </a:solidFill>
              </a:rPr>
              <a:t>Démonstration</a:t>
            </a:r>
            <a:endParaRPr lang="fr-FR" sz="2000" b="1" dirty="0">
              <a:solidFill>
                <a:srgbClr val="7097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Objectifs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/>
              <a:t>Assainir</a:t>
            </a:r>
          </a:p>
          <a:p>
            <a:pPr marL="857250" lvl="1" indent="-457200"/>
            <a:r>
              <a:rPr lang="fr-FR" dirty="0" smtClean="0"/>
              <a:t>Structure : Design Patterns</a:t>
            </a:r>
          </a:p>
          <a:p>
            <a:pPr marL="857250" lvl="1" indent="-457200"/>
            <a:r>
              <a:rPr lang="fr-FR" dirty="0" smtClean="0"/>
              <a:t>Optimisations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Améliorer</a:t>
            </a:r>
          </a:p>
          <a:p>
            <a:pPr marL="857250" lvl="1" indent="-457200"/>
            <a:r>
              <a:rPr lang="fr-FR" dirty="0" smtClean="0"/>
              <a:t>Construire une ambiance (sons, animations)</a:t>
            </a:r>
          </a:p>
          <a:p>
            <a:pPr marL="857250" lvl="1" indent="-457200"/>
            <a:r>
              <a:rPr lang="fr-FR" dirty="0" smtClean="0"/>
              <a:t>Ajouter du nouveau contenu</a:t>
            </a: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7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809" y="4368800"/>
            <a:ext cx="1612643" cy="161264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3957207"/>
            <a:ext cx="1854200" cy="2024236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>
            <a:off x="4000500" y="5175121"/>
            <a:ext cx="12573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4480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Aujourd’hui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Assainissement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8</a:t>
            </a:fld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Espace réservé du contenu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559" y="2143662"/>
            <a:ext cx="3748881" cy="37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191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amesGouinSePresente">
  <a:themeElements>
    <a:clrScheme name="Exé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xé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817</TotalTime>
  <Words>291</Words>
  <Application>Microsoft Macintosh PowerPoint</Application>
  <PresentationFormat>Présentation à l'écran (4:3)</PresentationFormat>
  <Paragraphs>210</Paragraphs>
  <Slides>25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Calibri</vt:lpstr>
      <vt:lpstr>Century Gothic</vt:lpstr>
      <vt:lpstr>Courier New</vt:lpstr>
      <vt:lpstr>Wingdings</vt:lpstr>
      <vt:lpstr>Arial</vt:lpstr>
      <vt:lpstr>JamesGouinSePresente</vt:lpstr>
      <vt:lpstr>James Gouin</vt:lpstr>
      <vt:lpstr>Présentation PowerPoint</vt:lpstr>
      <vt:lpstr>Sommaire</vt:lpstr>
      <vt:lpstr>Introduction Etat de l’art</vt:lpstr>
      <vt:lpstr>Introduction Principe du jeu</vt:lpstr>
      <vt:lpstr>Introduction Principe du jeu</vt:lpstr>
      <vt:lpstr>Etat initial</vt:lpstr>
      <vt:lpstr>Objectifs</vt:lpstr>
      <vt:lpstr>Aujourd’hui Assainissement</vt:lpstr>
      <vt:lpstr>Assainissement Design Patterns</vt:lpstr>
      <vt:lpstr>Assainissement Génération des niveaux</vt:lpstr>
      <vt:lpstr>Assainissement Optimisations</vt:lpstr>
      <vt:lpstr>Aujourd’hui Améliorations</vt:lpstr>
      <vt:lpstr>Améliorations Menu Pause</vt:lpstr>
      <vt:lpstr>Améliorations Interactions des Acteurs</vt:lpstr>
      <vt:lpstr>Améliorations Graphismes</vt:lpstr>
      <vt:lpstr>Améliorations Déplacements</vt:lpstr>
      <vt:lpstr>Améliorations Sons</vt:lpstr>
      <vt:lpstr>Améliorations Boss</vt:lpstr>
      <vt:lpstr>Améliorations Niveaux</vt:lpstr>
      <vt:lpstr>Améliorations Surfaces</vt:lpstr>
      <vt:lpstr>Améliorations Textures</vt:lpstr>
      <vt:lpstr>Démonstration</vt:lpstr>
      <vt:lpstr>Conclusion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James Gouin</dc:title>
  <dc:creator>Steve Visinand</dc:creator>
  <cp:lastModifiedBy>Utilisateur de Microsoft Office</cp:lastModifiedBy>
  <cp:revision>155</cp:revision>
  <dcterms:created xsi:type="dcterms:W3CDTF">2015-01-26T10:02:35Z</dcterms:created>
  <dcterms:modified xsi:type="dcterms:W3CDTF">2015-09-04T09:26:03Z</dcterms:modified>
</cp:coreProperties>
</file>